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801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EE7435-D117-49D1-96BD-EB0C852D89F8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0D5A79-E1A6-4866-B12D-F0E750904C3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9170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EEF27B-FD7C-4359-818A-95C659799D2F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0253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6A8CA8-D931-4C1A-B350-D455736BB5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246E5A8-DA7F-42C3-9D78-8B943D21B6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191705B-5E30-46B1-BAA5-0442BAADF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487B2-5128-40DC-BCD8-BEF62F4EC1BE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8192F64-F4EF-4440-AF52-CA2941636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C6CE54A-AD86-474F-BBEA-6F9BBCBCF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9BD25-1518-47D3-959C-472D30B78B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7059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3CD863-C692-4E53-8FA6-7E1367949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06D4AB4-F828-4513-8654-B6EC3431FF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AACDBCE-EA6F-4510-836C-7CA4A37415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487B2-5128-40DC-BCD8-BEF62F4EC1BE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9770F8B-0893-4163-B3DC-EE34B5121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4E29C1D-4D3B-4426-8860-9083CB582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9BD25-1518-47D3-959C-472D30B78B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7176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D32D839-A633-45D2-9A48-09C1A64E05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A61E22F-CA4E-4CAA-BE9A-BAB79BDBA7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68802C3-F59E-4AB5-95CB-C1B12C93D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487B2-5128-40DC-BCD8-BEF62F4EC1BE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EB58414-2C67-4215-BAD2-A7A8A3F98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1FD2E46-4113-4906-9B77-001E14397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9BD25-1518-47D3-959C-472D30B78B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5915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0EAF41-1D1F-4BD8-97F0-1BB90EBA4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01D5F37-F789-4F2D-A346-0DC5CDB968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A4553AE-0705-4818-B831-EACBF165B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487B2-5128-40DC-BCD8-BEF62F4EC1BE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D3CA546-514B-4A31-BB73-DAE12C839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CFED617-F61A-432B-A274-E1325C83A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9BD25-1518-47D3-959C-472D30B78B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5600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9C28D9-275D-4FBB-BAF5-3D7986486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2F958A3-95D3-4167-A27E-0302009FFD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BAB808C-DDDF-41C1-9CC8-92BD0690F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487B2-5128-40DC-BCD8-BEF62F4EC1BE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D8682C9-8F4D-481D-BC8C-900132914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BB3DE48-D8F6-4AA3-AAE0-BB18BD133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9BD25-1518-47D3-959C-472D30B78B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7345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404099-792B-435C-BCE8-43386E096A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6B628CD-8979-4ADA-942C-7B3AC01216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545C716-E32D-40D1-AD25-0F77F55C08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6B1FCCD-E787-4300-8AE2-10145FFEA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487B2-5128-40DC-BCD8-BEF62F4EC1BE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BD61CCE-E1D8-4766-A462-EAB2BFFB0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F41BCBB-4C9F-44DE-B774-0F0EB1388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9BD25-1518-47D3-959C-472D30B78B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5416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A82C07-1CCB-4FB1-A2F9-2AD6FC977C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057F83A-D43D-43E0-B684-85BD4A1E1F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55B6281-4F55-4638-B930-35E4851B66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C0B2543-A902-4724-9B90-87A6F63326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AE18BE8-CE79-4345-8779-711F92BDC0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61E48D6-D1E4-4182-9FC3-925A44655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487B2-5128-40DC-BCD8-BEF62F4EC1BE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6178119-2F69-4B54-8EE7-B7DF300AA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72F2373-E963-44BF-9BE9-FF8F9D889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9BD25-1518-47D3-959C-472D30B78B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3742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D8330F-C0C6-49E4-8740-9109B4F46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27A0CC2-778C-4C21-8A02-6C475DC07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487B2-5128-40DC-BCD8-BEF62F4EC1BE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1548BAD-60D2-430E-9532-F1CF3F336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2F3F208-A2DE-4D1F-B46B-9782C89FD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9BD25-1518-47D3-959C-472D30B78B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3925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C35C021-9556-4985-B8F2-E6BCF443B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487B2-5128-40DC-BCD8-BEF62F4EC1BE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192AF99-ADD1-42CA-AED0-6AEC5A9CA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6301113-8A95-4BF7-841B-20F7A1138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9BD25-1518-47D3-959C-472D30B78B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0170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F9FC33-EC98-4D35-8195-33A1317DD1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2042075-2246-4CF6-9C21-043C750651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946AB97-4C74-4F14-9933-38EC166B65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87F7EF9-46B8-472B-9199-1105E2CE4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487B2-5128-40DC-BCD8-BEF62F4EC1BE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6749EEC-9AE1-4C59-9D2E-3D75D0ED5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3F95985-4F68-466D-8263-A34C8548D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9BD25-1518-47D3-959C-472D30B78B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5120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AFBEC8-8D60-4889-ADB5-9E7D818D0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05F017B-4998-4333-97C2-3E8B7E656A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55CEE0A-BF10-443D-AB65-50D34B3631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DE986A8-D792-4A25-80BB-EC94C388C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487B2-5128-40DC-BCD8-BEF62F4EC1BE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1AFEBEA-485E-434A-A683-A9071600D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FE78ED1-6635-47B5-B8F0-84B057081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9BD25-1518-47D3-959C-472D30B78B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455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29F03E2-A8FA-4C4E-9AFA-F20E49781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4948BAB-2355-4B24-966B-9B1E8A1C7F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CDE56EE-402A-4679-A794-49B6C695CE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4487B2-5128-40DC-BCD8-BEF62F4EC1BE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0DD9929-A465-4B81-B70C-9D28C32E28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A59B245-D8E1-4BE8-B136-07EAAC90B5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C9BD25-1518-47D3-959C-472D30B78B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4361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png"/><Relationship Id="rId7" Type="http://schemas.openxmlformats.org/officeDocument/2006/relationships/hyperlink" Target="https://www.e-inspe.fr/formations/apprendre-comprendre-un-texte-au-cp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s://www.e-inspe.fr/formations/apprendre-decoder-au-cp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7">
            <a:extLst>
              <a:ext uri="{FF2B5EF4-FFF2-40B4-BE49-F238E27FC236}">
                <a16:creationId xmlns:a16="http://schemas.microsoft.com/office/drawing/2014/main" id="{C0D4C870-D668-4C93-BC93-A0BB9EC8C4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1368" y="144265"/>
            <a:ext cx="1614487" cy="126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218985" y="2495808"/>
            <a:ext cx="54965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hlinkClick r:id="rId4"/>
              </a:rPr>
              <a:t>https://www.e-inspe.fr/formations/apprendre-decoder-au-cp</a:t>
            </a:r>
            <a:r>
              <a:rPr lang="fr-FR" sz="2400" dirty="0"/>
              <a:t> </a:t>
            </a:r>
          </a:p>
        </p:txBody>
      </p:sp>
      <p:pic>
        <p:nvPicPr>
          <p:cNvPr id="10" name="Image 9" descr="Capture d’écran 2025-06-18 à 09.36.37.pn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2471" y="172200"/>
            <a:ext cx="1714500" cy="1231900"/>
          </a:xfrm>
          <a:prstGeom prst="rect">
            <a:avLst/>
          </a:prstGeom>
        </p:spPr>
      </p:pic>
      <p:pic>
        <p:nvPicPr>
          <p:cNvPr id="14" name="Image 13" descr="Capture d’écran 2025-06-18 à 09.37.02.png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0885" y="3609628"/>
            <a:ext cx="5693615" cy="2388885"/>
          </a:xfrm>
          <a:prstGeom prst="rect">
            <a:avLst/>
          </a:prstGeom>
        </p:spPr>
      </p:pic>
      <p:sp>
        <p:nvSpPr>
          <p:cNvPr id="15" name="ZoneTexte 14"/>
          <p:cNvSpPr txBox="1"/>
          <p:nvPr/>
        </p:nvSpPr>
        <p:spPr>
          <a:xfrm>
            <a:off x="416072" y="1620086"/>
            <a:ext cx="4905268" cy="584776"/>
          </a:xfrm>
          <a:prstGeom prst="rect">
            <a:avLst/>
          </a:prstGeom>
          <a:solidFill>
            <a:srgbClr val="CCFFCC"/>
          </a:solidFill>
        </p:spPr>
        <p:txBody>
          <a:bodyPr wrap="square" rtlCol="0">
            <a:spAutoFit/>
          </a:bodyPr>
          <a:lstStyle/>
          <a:p>
            <a:r>
              <a:rPr lang="fr-FR" sz="3200" b="1" dirty="0"/>
              <a:t>Apprendre à décoder au CP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6675609" y="1137588"/>
            <a:ext cx="4905268" cy="10772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3200" b="1" dirty="0"/>
              <a:t>Apprendre à comprendre un texte au CP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6676500" y="2408236"/>
            <a:ext cx="4905267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hlinkClick r:id="rId7"/>
              </a:rPr>
              <a:t>https://www.e-inspe.fr/formations/apprendre-comprendre-un-texte-au-cp</a:t>
            </a:r>
            <a:r>
              <a:rPr lang="fr-FR" sz="2400" dirty="0"/>
              <a:t> </a:t>
            </a:r>
          </a:p>
        </p:txBody>
      </p:sp>
      <p:pic>
        <p:nvPicPr>
          <p:cNvPr id="18" name="Image 17" descr="Capture d’écran 2025-06-18 à 09.48.12.png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04642" y="3875202"/>
            <a:ext cx="5922765" cy="1729420"/>
          </a:xfrm>
          <a:prstGeom prst="rect">
            <a:avLst/>
          </a:prstGeom>
        </p:spPr>
      </p:pic>
      <p:pic>
        <p:nvPicPr>
          <p:cNvPr id="19" name="Image 18" descr="Capture d’écran 2025-06-20 à 12.25.52.png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43805" y="207841"/>
            <a:ext cx="2946400" cy="113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872177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</Words>
  <Application>Microsoft Office PowerPoint</Application>
  <PresentationFormat>Grand écran</PresentationFormat>
  <Paragraphs>5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Mathilde Laverdet</dc:creator>
  <cp:lastModifiedBy>Caroline Ciret</cp:lastModifiedBy>
  <cp:revision>1</cp:revision>
  <dcterms:created xsi:type="dcterms:W3CDTF">2025-09-29T14:01:42Z</dcterms:created>
  <dcterms:modified xsi:type="dcterms:W3CDTF">2025-09-29T15:34:25Z</dcterms:modified>
</cp:coreProperties>
</file>