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1" r:id="rId5"/>
    <p:sldId id="262" r:id="rId6"/>
    <p:sldId id="26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5"/>
  </p:normalViewPr>
  <p:slideViewPr>
    <p:cSldViewPr snapToGrid="0" snapToObjects="1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8114185-BC0C-A84E-8BA2-0B7827799E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D8D671-4F62-E84B-B6F6-67938CA195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D9D32-5C1D-0340-B334-43C302925A83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099345-9F7F-7743-AB33-765A9138E9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23E4E7-5B06-CF42-93CF-FC67A98F7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2843B-3270-5B4F-832D-4148F7BED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63494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C217C-F54C-1C44-8F5C-2DBBC820BF98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69282-CD0A-A444-A609-B4DC5C0387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1150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9E8EF0-4E4D-CB43-A749-17CD28F96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A3F54B-0731-E249-BCF8-67EB0E471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E19699-E17A-9B42-A6A7-B7D7FD04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639A5-EA44-E945-9128-ABB2CE971616}" type="datetime1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033F63-40C6-7046-97D0-D8AD4FD45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CE2406-85ED-7341-BCA8-BEB6FD985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081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CBCAA-8351-8D4F-A450-23F328C1C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4D84DC-B92B-2442-BFAA-4A9B67EC5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DECC2D-0B00-7248-8C48-9D25D1C0D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7370-9E58-9D41-8786-FCC8543924F9}" type="datetime1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024B42-1D75-024E-88DA-E3705959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FAF32E-21FB-3440-BBE7-319BF9924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48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5979C8-8C2E-DA43-9FB5-B52AD8D245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02BA7C-FC00-F043-85F5-98DF70596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475D5B-E988-A84A-B582-886B02B72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2B308-2ED9-3F4E-AEB0-BA7A37B6DBAB}" type="datetime1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9553CB-9596-EE4B-99A7-69D873AE1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058190-497E-6844-9745-45E1C541D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77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1E05BC-5681-4942-A05A-E4BDD4515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D880A2-77F8-F046-9721-0280FB142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CCFD2D-DC13-EC44-8FA5-CEDA8169F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4314-FF70-5044-9BF6-6E8F5CCEA109}" type="datetime1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4C6AC4-75DE-7E47-B0C2-125054C23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13A18E-83C9-224C-BE68-F4AA524F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9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5E105F-9F9E-E740-8975-4A7B39E92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D0E28A-480F-3F42-ACBA-97D0CB9EB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4B9D46-6D1A-B54A-B331-E7FB073E2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8C694-E186-5F4E-8BDF-37E7F9511E5A}" type="datetime1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3C22E6-EF96-F644-8D0A-4E33EEE93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B7164B-1437-FF45-97AF-2E48CB0B7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15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ABFDD6-142B-6B45-82FF-C30FB76EB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3C85AA-A998-7A44-89CF-B19DAC0CC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E0129B-4592-FF4E-A21D-759AD52CD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0A112C-AA2E-4145-AF83-0BA5A903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A2A7-D39E-BD4D-9FCC-A1089FB7B255}" type="datetime1">
              <a:rPr lang="fr-FR" smtClean="0"/>
              <a:t>24/04/2021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D4687D-D839-2D4B-9B9A-794BBA431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D156DF-AD4E-6F48-A979-93E52FA83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6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FB7A7B-7B6B-E746-8B8B-4501D6505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1D3D54-2A6D-B341-A04C-5B91CF1A9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B49C64-F5F6-CA4C-A3EB-24B4F537D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AB7A2FB-156E-3040-9C23-31D5C7B48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B42921-0BE4-5E4E-B1A2-CA7655DE9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3D0EE8D-007E-5D43-A744-FC321243F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1AB90-0051-BA42-AC41-FF89980043FA}" type="datetime1">
              <a:rPr lang="fr-FR" smtClean="0"/>
              <a:t>24/04/2021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8B5A75A-F938-E044-85ED-78DA67C6A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8FC23A6-DAA6-7C4D-8956-4DD75F51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75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F47276-380E-F547-BD79-6D0AA60A5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1365EE1-5796-614F-AAC8-89E53F7EE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BC52-4D17-C446-9A1E-B05AFD318E11}" type="datetime1">
              <a:rPr lang="fr-FR" smtClean="0"/>
              <a:t>24/04/2021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C7D588A-DAE1-8F49-BE5A-806651B8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395F74-7FD3-3941-8161-77A9BE49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20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12F8626-BD9C-1442-A1C4-0404C8A74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61CCD-F5C5-D443-88E3-648F582C63C4}" type="datetime1">
              <a:rPr lang="fr-FR" smtClean="0"/>
              <a:t>24/04/2021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2E85697-4974-094A-9CCF-2C8D660DA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EABF28-E170-2349-9A41-3FE5CE65C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738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B9AEF8-6D69-7A45-9012-AEF266DEE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5861F1-880F-BC45-B2E6-BDC77AB0A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F8BF5E-E883-7E4E-861D-B8B62718B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E9586F-5548-364C-8853-FBF033FAE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321DA-52CB-2C48-919D-A92BF867BF58}" type="datetime1">
              <a:rPr lang="fr-FR" smtClean="0"/>
              <a:t>24/04/2021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FE1CC1-77D4-2344-A123-7296CDF89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4FB241-C4FC-F64B-9F06-F7CAB3749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33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F48758-1D1C-0A43-AE92-2F9E52B27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18C6B9-B445-6A4D-8F77-B4D6476CD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435C96-5DDC-FF42-A79C-7DDE9B3D7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0A2F7F-5487-2B4E-894B-D8893C89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1E73A-871A-9745-81CD-676A73EACA9C}" type="datetime1">
              <a:rPr lang="fr-FR" smtClean="0"/>
              <a:t>24/04/2021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50CF68-9DD2-D442-8EC1-4C9C52C67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GT-LV-78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1C3B82-F454-164C-80D0-325EC88AB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87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616D9B4-8660-444D-8457-293BB2135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B5CB64-063F-4D4F-875B-BD349BBCD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4A7955-0B00-874D-87BD-88EC49D42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A4129-6A00-724C-98C2-0ABDB5D52C80}" type="datetime1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D38C44-E790-8746-A553-EBCC50091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GT-LV-78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E6FE07-0E79-5443-B7BE-0DB172750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751B3-A9E6-D642-B12E-DF42C69AE0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019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media" Target="../media/media2.m4a"/><Relationship Id="rId7" Type="http://schemas.openxmlformats.org/officeDocument/2006/relationships/image" Target="../media/image4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4" Type="http://schemas.openxmlformats.org/officeDocument/2006/relationships/audio" Target="../media/media2.m4a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media" Target="../media/media4.m4a"/><Relationship Id="rId7" Type="http://schemas.openxmlformats.org/officeDocument/2006/relationships/image" Target="../media/image4.png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4" Type="http://schemas.openxmlformats.org/officeDocument/2006/relationships/audio" Target="../media/media4.m4a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media" Target="../media/media6.m4a"/><Relationship Id="rId7" Type="http://schemas.openxmlformats.org/officeDocument/2006/relationships/image" Target="../media/image4.png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4" Type="http://schemas.openxmlformats.org/officeDocument/2006/relationships/audio" Target="../media/media6.m4a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421721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DD38D1A-CAF2-F842-ADD4-F11DCD27A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5475" y="2695737"/>
            <a:ext cx="1939526" cy="733264"/>
          </a:xfrm>
        </p:spPr>
        <p:txBody>
          <a:bodyPr anchor="t">
            <a:normAutofit fontScale="90000"/>
          </a:bodyPr>
          <a:lstStyle/>
          <a:p>
            <a:r>
              <a:rPr lang="fr-FR" sz="3600" b="1" dirty="0">
                <a:solidFill>
                  <a:srgbClr val="000000"/>
                </a:solidFill>
              </a:rPr>
              <a:t>CYCLE 1</a:t>
            </a:r>
            <a:br>
              <a:rPr lang="fr-FR" sz="3600" b="1" dirty="0">
                <a:solidFill>
                  <a:srgbClr val="000000"/>
                </a:solidFill>
              </a:rPr>
            </a:br>
            <a:endParaRPr lang="fr-FR" sz="3600" b="1" dirty="0">
              <a:solidFill>
                <a:srgbClr val="00000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49BE8A-264F-BA42-8EAC-ACDCE8EF7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1721" y="1293053"/>
            <a:ext cx="5260564" cy="1167442"/>
          </a:xfrm>
        </p:spPr>
        <p:txBody>
          <a:bodyPr anchor="b">
            <a:normAutofit/>
          </a:bodyPr>
          <a:lstStyle/>
          <a:p>
            <a:r>
              <a:rPr lang="fr-FR" sz="3600" b="1" dirty="0"/>
              <a:t>« Osons les langues, pour les citoyens de demain »</a:t>
            </a:r>
            <a:endParaRPr lang="fr-FR" sz="3600" dirty="0">
              <a:solidFill>
                <a:srgbClr val="000000"/>
              </a:solidFill>
            </a:endParaRPr>
          </a:p>
        </p:txBody>
      </p:sp>
      <p:sp>
        <p:nvSpPr>
          <p:cNvPr id="77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1159"/>
            <a:ext cx="5464879" cy="6276841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98000541-DDC8-4D4A-A66F-DDE36B33A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2374770"/>
            <a:ext cx="5654861" cy="2502276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F6F632-3323-5F4A-8F63-E3351D8A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2000" dirty="0"/>
              <a:t>GT-LV-78</a:t>
            </a:r>
          </a:p>
        </p:txBody>
      </p:sp>
    </p:spTree>
    <p:extLst>
      <p:ext uri="{BB962C8B-B14F-4D97-AF65-F5344CB8AC3E}">
        <p14:creationId xmlns:p14="http://schemas.microsoft.com/office/powerpoint/2010/main" val="308348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CD46135-3744-C146-B265-68395E16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Apprentissage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6000" dirty="0" err="1"/>
              <a:t>formules</a:t>
            </a:r>
            <a:r>
              <a:rPr lang="en-US" sz="6000" dirty="0"/>
              <a:t> de politesse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7BACAB-4D57-2B49-98DC-46C5B8252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BONJOUR – MERCI – AU REVOIR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A15D998-3753-1349-92E6-12F3536D1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32313" y="6356350"/>
            <a:ext cx="472108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GT-LV-78</a:t>
            </a:r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CD683563-65BA-584E-9572-FC1A77A0B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762" y="5526033"/>
            <a:ext cx="2263688" cy="100168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278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C5114-98B8-2743-9BE1-5C46363F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58033"/>
          </a:xfrm>
        </p:spPr>
        <p:txBody>
          <a:bodyPr anchor="t">
            <a:normAutofit/>
          </a:bodyPr>
          <a:lstStyle/>
          <a:p>
            <a:r>
              <a:rPr lang="fr-FR" sz="4800" b="1" dirty="0"/>
              <a:t>DAY 1</a:t>
            </a:r>
            <a:endParaRPr lang="fr-FR" sz="4800" b="1" dirty="0">
              <a:solidFill>
                <a:srgbClr val="FFFFFF"/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3BAE1D6-0F71-0D4E-A9B2-4A707D7BD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961901"/>
            <a:ext cx="5157787" cy="1543174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FR" dirty="0"/>
          </a:p>
          <a:p>
            <a:pPr algn="ctr"/>
            <a:r>
              <a:rPr lang="fr-FR" sz="7300" dirty="0"/>
              <a:t>BONJOUR </a:t>
            </a:r>
          </a:p>
          <a:p>
            <a:pPr algn="ctr"/>
            <a:r>
              <a:rPr lang="fr-FR" dirty="0"/>
              <a:t>en grec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F9F5283-E758-3E41-BADB-4D5F8A108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961901"/>
            <a:ext cx="5183188" cy="154317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r-FR" sz="7300" dirty="0"/>
              <a:t>BONJOUR </a:t>
            </a:r>
          </a:p>
          <a:p>
            <a:pPr algn="ctr"/>
            <a:r>
              <a:rPr lang="fr-FR" dirty="0"/>
              <a:t>en japonais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43E72A-62FE-B04D-9C50-FC22EBDE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GT-LV-78</a:t>
            </a:r>
          </a:p>
        </p:txBody>
      </p:sp>
      <p:pic>
        <p:nvPicPr>
          <p:cNvPr id="1026" name="Picture 2" descr="Drapeau de la Grèce.">
            <a:extLst>
              <a:ext uri="{FF2B5EF4-FFF2-40B4-BE49-F238E27FC236}">
                <a16:creationId xmlns:a16="http://schemas.microsoft.com/office/drawing/2014/main" id="{FA5EE9A2-62D8-E745-94E0-0CFF68C9900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481" y="3871119"/>
            <a:ext cx="1422400" cy="952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rapeau du Japon">
            <a:extLst>
              <a:ext uri="{FF2B5EF4-FFF2-40B4-BE49-F238E27FC236}">
                <a16:creationId xmlns:a16="http://schemas.microsoft.com/office/drawing/2014/main" id="{B61E1A59-90FC-BA4E-A573-14071D96B5C4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594" y="3871119"/>
            <a:ext cx="1422400" cy="952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Bonjour.m4a" descr="Bonjour.m4a">
            <a:hlinkClick r:id="" action="ppaction://media"/>
            <a:extLst>
              <a:ext uri="{FF2B5EF4-FFF2-40B4-BE49-F238E27FC236}">
                <a16:creationId xmlns:a16="http://schemas.microsoft.com/office/drawing/2014/main" id="{8512C219-579C-7742-BE74-ECC725341C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012281" y="2879327"/>
            <a:ext cx="812800" cy="812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1" name="Picture 4">
            <a:extLst>
              <a:ext uri="{FF2B5EF4-FFF2-40B4-BE49-F238E27FC236}">
                <a16:creationId xmlns:a16="http://schemas.microsoft.com/office/drawing/2014/main" id="{381AE62F-4CE4-2943-8150-6C0722EC2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762" y="5526033"/>
            <a:ext cx="2263688" cy="100168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Bonjour.m4a" descr="Bonjour.m4a">
            <a:hlinkClick r:id="" action="ppaction://media"/>
            <a:extLst>
              <a:ext uri="{FF2B5EF4-FFF2-40B4-BE49-F238E27FC236}">
                <a16:creationId xmlns:a16="http://schemas.microsoft.com/office/drawing/2014/main" id="{1667C6BB-7311-3048-881C-D62400ED670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315325" y="2879327"/>
            <a:ext cx="812800" cy="812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880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00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788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C5114-98B8-2743-9BE1-5C46363F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58033"/>
          </a:xfrm>
        </p:spPr>
        <p:txBody>
          <a:bodyPr anchor="t">
            <a:normAutofit/>
          </a:bodyPr>
          <a:lstStyle/>
          <a:p>
            <a:r>
              <a:rPr lang="fr-FR" sz="4800" b="1" dirty="0"/>
              <a:t>DAY 2</a:t>
            </a:r>
            <a:endParaRPr lang="fr-FR" sz="4800" b="1" dirty="0">
              <a:solidFill>
                <a:srgbClr val="FFFFFF"/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3BAE1D6-0F71-0D4E-A9B2-4A707D7BD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961901"/>
            <a:ext cx="5157787" cy="1543174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FR" dirty="0"/>
          </a:p>
          <a:p>
            <a:pPr algn="ctr"/>
            <a:r>
              <a:rPr lang="fr-FR" sz="7300" dirty="0"/>
              <a:t>MERCI </a:t>
            </a:r>
          </a:p>
          <a:p>
            <a:pPr algn="ctr"/>
            <a:r>
              <a:rPr lang="fr-FR" dirty="0"/>
              <a:t>en grec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F9F5283-E758-3E41-BADB-4D5F8A108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961901"/>
            <a:ext cx="5183188" cy="154317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r-FR" sz="7300" dirty="0"/>
              <a:t>MERCI </a:t>
            </a:r>
          </a:p>
          <a:p>
            <a:pPr algn="ctr"/>
            <a:r>
              <a:rPr lang="fr-FR" dirty="0"/>
              <a:t>en japonais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43E72A-62FE-B04D-9C50-FC22EBDE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GT-LV-78</a:t>
            </a:r>
          </a:p>
        </p:txBody>
      </p:sp>
      <p:pic>
        <p:nvPicPr>
          <p:cNvPr id="1026" name="Picture 2" descr="Drapeau de la Grèce.">
            <a:extLst>
              <a:ext uri="{FF2B5EF4-FFF2-40B4-BE49-F238E27FC236}">
                <a16:creationId xmlns:a16="http://schemas.microsoft.com/office/drawing/2014/main" id="{FA5EE9A2-62D8-E745-94E0-0CFF68C9900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481" y="3871119"/>
            <a:ext cx="1422400" cy="952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rapeau du Japon">
            <a:extLst>
              <a:ext uri="{FF2B5EF4-FFF2-40B4-BE49-F238E27FC236}">
                <a16:creationId xmlns:a16="http://schemas.microsoft.com/office/drawing/2014/main" id="{B61E1A59-90FC-BA4E-A573-14071D96B5C4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594" y="3871119"/>
            <a:ext cx="1422400" cy="952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3D03C5B3-9227-8844-A38F-3577F1E6B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762" y="5526033"/>
            <a:ext cx="2263688" cy="100168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merci.m4a" descr="merci.m4a">
            <a:hlinkClick r:id="" action="ppaction://media"/>
            <a:extLst>
              <a:ext uri="{FF2B5EF4-FFF2-40B4-BE49-F238E27FC236}">
                <a16:creationId xmlns:a16="http://schemas.microsoft.com/office/drawing/2014/main" id="{33E30DC9-AB73-1148-A489-9503D7E45C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3012281" y="2828120"/>
            <a:ext cx="812800" cy="812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Merci.m4a" descr="Merci.m4a">
            <a:hlinkClick r:id="" action="ppaction://media"/>
            <a:extLst>
              <a:ext uri="{FF2B5EF4-FFF2-40B4-BE49-F238E27FC236}">
                <a16:creationId xmlns:a16="http://schemas.microsoft.com/office/drawing/2014/main" id="{CD844D80-465B-B94F-A73F-DA9E3DCFFE8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8357394" y="2742395"/>
            <a:ext cx="812800" cy="812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439161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52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BC5114-98B8-2743-9BE1-5C46363F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58033"/>
          </a:xfrm>
        </p:spPr>
        <p:txBody>
          <a:bodyPr anchor="t">
            <a:normAutofit/>
          </a:bodyPr>
          <a:lstStyle/>
          <a:p>
            <a:r>
              <a:rPr lang="fr-FR" sz="4800" b="1" dirty="0"/>
              <a:t>DAY 3</a:t>
            </a:r>
            <a:endParaRPr lang="fr-FR" sz="4800" b="1" dirty="0">
              <a:solidFill>
                <a:srgbClr val="FFFFFF"/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3BAE1D6-0F71-0D4E-A9B2-4A707D7BD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961901"/>
            <a:ext cx="5157787" cy="1543174"/>
          </a:xfrm>
        </p:spPr>
        <p:txBody>
          <a:bodyPr>
            <a:normAutofit fontScale="85000" lnSpcReduction="20000"/>
          </a:bodyPr>
          <a:lstStyle/>
          <a:p>
            <a:pPr algn="ctr"/>
            <a:endParaRPr lang="fr-FR" dirty="0"/>
          </a:p>
          <a:p>
            <a:pPr algn="ctr"/>
            <a:r>
              <a:rPr lang="fr-FR" sz="7300" dirty="0"/>
              <a:t>AU REVOIR </a:t>
            </a:r>
          </a:p>
          <a:p>
            <a:pPr algn="ctr"/>
            <a:r>
              <a:rPr lang="fr-FR" dirty="0"/>
              <a:t>en grec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F9F5283-E758-3E41-BADB-4D5F8A108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961901"/>
            <a:ext cx="5183188" cy="154317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r-FR" sz="7300" dirty="0"/>
              <a:t>AU REVOIR </a:t>
            </a:r>
          </a:p>
          <a:p>
            <a:pPr algn="ctr"/>
            <a:r>
              <a:rPr lang="fr-FR" dirty="0"/>
              <a:t>en japonais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943E72A-62FE-B04D-9C50-FC22EBDE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GT-LV-78</a:t>
            </a:r>
          </a:p>
        </p:txBody>
      </p:sp>
      <p:pic>
        <p:nvPicPr>
          <p:cNvPr id="1026" name="Picture 2" descr="Drapeau de la Grèce.">
            <a:extLst>
              <a:ext uri="{FF2B5EF4-FFF2-40B4-BE49-F238E27FC236}">
                <a16:creationId xmlns:a16="http://schemas.microsoft.com/office/drawing/2014/main" id="{FA5EE9A2-62D8-E745-94E0-0CFF68C9900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481" y="3871119"/>
            <a:ext cx="1422400" cy="952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rapeau du Japon">
            <a:extLst>
              <a:ext uri="{FF2B5EF4-FFF2-40B4-BE49-F238E27FC236}">
                <a16:creationId xmlns:a16="http://schemas.microsoft.com/office/drawing/2014/main" id="{B61E1A59-90FC-BA4E-A573-14071D96B5C4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2594" y="3871119"/>
            <a:ext cx="1422400" cy="9525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650D1B59-0681-734D-8BA9-078657AF8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762" y="5526033"/>
            <a:ext cx="2263688" cy="100168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Au revoir.m4a" descr="Au revoir.m4a">
            <a:hlinkClick r:id="" action="ppaction://media"/>
            <a:extLst>
              <a:ext uri="{FF2B5EF4-FFF2-40B4-BE49-F238E27FC236}">
                <a16:creationId xmlns:a16="http://schemas.microsoft.com/office/drawing/2014/main" id="{F67E38E4-0DEF-224F-917A-A88154352B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8357394" y="2742395"/>
            <a:ext cx="812800" cy="812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au revoir.m4a" descr="au revoir.m4a">
            <a:hlinkClick r:id="" action="ppaction://media"/>
            <a:extLst>
              <a:ext uri="{FF2B5EF4-FFF2-40B4-BE49-F238E27FC236}">
                <a16:creationId xmlns:a16="http://schemas.microsoft.com/office/drawing/2014/main" id="{7BB8B3B8-3AE3-0046-A692-55E3D9E48241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3021807" y="2865040"/>
            <a:ext cx="812800" cy="812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46949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6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8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41CCBED-E4E1-4997-A072-94D325AE3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9599"/>
            <a:ext cx="12192000" cy="62484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27F50A4-96DC-44F7-8805-D1713FA4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 flipV="1">
            <a:off x="0" y="4030580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657922F-06FC-4A81-9EC2-4047535D1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417495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919112D1-93CC-B64B-AE23-CEEC6FBB1F1D}"/>
              </a:ext>
            </a:extLst>
          </p:cNvPr>
          <p:cNvSpPr txBox="1">
            <a:spLocks/>
          </p:cNvSpPr>
          <p:nvPr/>
        </p:nvSpPr>
        <p:spPr>
          <a:xfrm>
            <a:off x="817563" y="444500"/>
            <a:ext cx="10555288" cy="160178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>
                <a:solidFill>
                  <a:srgbClr val="FFFFFF"/>
                </a:solidFill>
              </a:rPr>
              <a:t>Utiliser un maximum de mots  appris  dans la journée avec un adulte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E5A945-E7B5-B54D-B052-53100D39E37B}"/>
              </a:ext>
            </a:extLst>
          </p:cNvPr>
          <p:cNvSpPr txBox="1"/>
          <p:nvPr/>
        </p:nvSpPr>
        <p:spPr>
          <a:xfrm>
            <a:off x="817563" y="2089150"/>
            <a:ext cx="10555288" cy="1939925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 sz="2800" dirty="0"/>
              <a:t>Utiliser le maximum de fois les mots appris dans cette 4</a:t>
            </a:r>
            <a:r>
              <a:rPr lang="fr-FR" sz="2800" baseline="30000" dirty="0"/>
              <a:t>ème</a:t>
            </a:r>
            <a:r>
              <a:rPr lang="fr-FR" sz="2800" dirty="0"/>
              <a:t> journée de défi auprès d’un adulte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81B6FCF-65B4-D140-B90B-EBA7F518D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5434228"/>
            <a:ext cx="10640754" cy="7758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DEFI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14B453-0FDB-FC48-A632-720A8447E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5001496"/>
            <a:ext cx="9163757" cy="4504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DAY 4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114B64-1326-3143-A372-CC8FA991D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5661" y="6223702"/>
            <a:ext cx="6584750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sz="11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GT-LV-78</a:t>
            </a:r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B8963511-E58D-604F-AB91-EE3A8CE4E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80662" y="5536087"/>
            <a:ext cx="2263688" cy="100168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11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92</Words>
  <Application>Microsoft Office PowerPoint</Application>
  <PresentationFormat>Grand écran</PresentationFormat>
  <Paragraphs>32</Paragraphs>
  <Slides>6</Slides>
  <Notes>0</Notes>
  <HiddenSlides>0</HiddenSlides>
  <MMClips>6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CYCLE 1 </vt:lpstr>
      <vt:lpstr> Apprentissage de formules de politesse  </vt:lpstr>
      <vt:lpstr>DAY 1</vt:lpstr>
      <vt:lpstr>DAY 2</vt:lpstr>
      <vt:lpstr>DAY 3</vt:lpstr>
      <vt:lpstr>DEFI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CYCLE 2</dc:title>
  <dc:creator>Christophe olivier</dc:creator>
  <cp:lastModifiedBy>Christine Delomenie</cp:lastModifiedBy>
  <cp:revision>17</cp:revision>
  <dcterms:created xsi:type="dcterms:W3CDTF">2021-04-22T13:59:23Z</dcterms:created>
  <dcterms:modified xsi:type="dcterms:W3CDTF">2021-04-24T07:10:45Z</dcterms:modified>
</cp:coreProperties>
</file>