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7" r:id="rId2"/>
    <p:sldId id="258" r:id="rId3"/>
    <p:sldId id="262" r:id="rId4"/>
    <p:sldId id="259" r:id="rId5"/>
    <p:sldId id="263" r:id="rId6"/>
    <p:sldId id="264" r:id="rId7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B23AA4-F5C6-4B36-AFB8-9B4750D68ABE}" type="datetimeFigureOut">
              <a:rPr lang="en-US" smtClean="0"/>
              <a:t>10/2/2015</a:t>
            </a:fld>
            <a:endParaRPr lang="en-U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28D38A-C3D6-43CA-B84D-F1E2D7D302A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3503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28D38A-C3D6-43CA-B84D-F1E2D7D302A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54200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28D38A-C3D6-43CA-B84D-F1E2D7D302A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80647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28D38A-C3D6-43CA-B84D-F1E2D7D302A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13792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28D38A-C3D6-43CA-B84D-F1E2D7D302A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9642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28D38A-C3D6-43CA-B84D-F1E2D7D302A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66187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28D38A-C3D6-43CA-B84D-F1E2D7D302A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67975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BE643-552C-4AB0-A4A7-9558497487D7}" type="datetimeFigureOut">
              <a:rPr lang="es-ES" smtClean="0"/>
              <a:pPr/>
              <a:t>02/10/2015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54D75-1FFB-424F-9104-8AFE07C89CF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514338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BE643-552C-4AB0-A4A7-9558497487D7}" type="datetimeFigureOut">
              <a:rPr lang="es-ES" smtClean="0"/>
              <a:pPr/>
              <a:t>02/10/2015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54D75-1FFB-424F-9104-8AFE07C89CF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598838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BE643-552C-4AB0-A4A7-9558497487D7}" type="datetimeFigureOut">
              <a:rPr lang="es-ES" smtClean="0"/>
              <a:pPr/>
              <a:t>02/10/2015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54D75-1FFB-424F-9104-8AFE07C89CF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560245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BE643-552C-4AB0-A4A7-9558497487D7}" type="datetimeFigureOut">
              <a:rPr lang="es-ES" smtClean="0"/>
              <a:pPr/>
              <a:t>02/10/2015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54D75-1FFB-424F-9104-8AFE07C89CF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022119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BE643-552C-4AB0-A4A7-9558497487D7}" type="datetimeFigureOut">
              <a:rPr lang="es-ES" smtClean="0"/>
              <a:pPr/>
              <a:t>02/10/2015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54D75-1FFB-424F-9104-8AFE07C89CF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24942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BE643-552C-4AB0-A4A7-9558497487D7}" type="datetimeFigureOut">
              <a:rPr lang="es-ES" smtClean="0"/>
              <a:pPr/>
              <a:t>02/10/2015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54D75-1FFB-424F-9104-8AFE07C89CF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12795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BE643-552C-4AB0-A4A7-9558497487D7}" type="datetimeFigureOut">
              <a:rPr lang="es-ES" smtClean="0"/>
              <a:pPr/>
              <a:t>02/10/2015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54D75-1FFB-424F-9104-8AFE07C89CF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92854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BE643-552C-4AB0-A4A7-9558497487D7}" type="datetimeFigureOut">
              <a:rPr lang="es-ES" smtClean="0"/>
              <a:pPr/>
              <a:t>02/10/2015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54D75-1FFB-424F-9104-8AFE07C89CF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124630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BE643-552C-4AB0-A4A7-9558497487D7}" type="datetimeFigureOut">
              <a:rPr lang="es-ES" smtClean="0"/>
              <a:pPr/>
              <a:t>02/10/2015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54D75-1FFB-424F-9104-8AFE07C89CF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782298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BE643-552C-4AB0-A4A7-9558497487D7}" type="datetimeFigureOut">
              <a:rPr lang="es-ES" smtClean="0"/>
              <a:pPr/>
              <a:t>02/10/2015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54D75-1FFB-424F-9104-8AFE07C89CF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481944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BE643-552C-4AB0-A4A7-9558497487D7}" type="datetimeFigureOut">
              <a:rPr lang="es-ES" smtClean="0"/>
              <a:pPr/>
              <a:t>02/10/2015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54D75-1FFB-424F-9104-8AFE07C89CF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262270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EBE643-552C-4AB0-A4A7-9558497487D7}" type="datetimeFigureOut">
              <a:rPr lang="es-ES" smtClean="0"/>
              <a:pPr/>
              <a:t>02/10/2015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354D75-1FFB-424F-9104-8AFE07C89CF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071733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80628"/>
            <a:ext cx="8496944" cy="6585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3 Marcador de contenido"/>
          <p:cNvSpPr>
            <a:spLocks noGrp="1"/>
          </p:cNvSpPr>
          <p:nvPr>
            <p:ph idx="1"/>
          </p:nvPr>
        </p:nvSpPr>
        <p:spPr>
          <a:xfrm>
            <a:off x="251520" y="2117171"/>
            <a:ext cx="8661648" cy="347206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sz="8000" b="1" dirty="0" smtClean="0">
                <a:solidFill>
                  <a:srgbClr val="FF0000"/>
                </a:solidFill>
              </a:rPr>
              <a:t>      </a:t>
            </a:r>
            <a:r>
              <a:rPr lang="es-ES" sz="9600" b="1" dirty="0" smtClean="0">
                <a:solidFill>
                  <a:srgbClr val="FF0000"/>
                </a:solidFill>
              </a:rPr>
              <a:t>Landscape</a:t>
            </a:r>
          </a:p>
          <a:p>
            <a:pPr marL="0" indent="0">
              <a:buNone/>
            </a:pPr>
            <a:r>
              <a:rPr lang="es-ES" sz="9600" b="1" dirty="0" smtClean="0">
                <a:solidFill>
                  <a:srgbClr val="FF0000"/>
                </a:solidFill>
              </a:rPr>
              <a:t>		Painting</a:t>
            </a:r>
          </a:p>
          <a:p>
            <a:pPr marL="0" indent="0">
              <a:buNone/>
            </a:pPr>
            <a:endParaRPr lang="es-ES" sz="8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9660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3284984"/>
            <a:ext cx="6192688" cy="2759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Landscape Painting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Landscape painting is the painting of scenery</a:t>
            </a:r>
          </a:p>
          <a:p>
            <a:r>
              <a:rPr lang="en-GB" dirty="0" smtClean="0"/>
              <a:t>Sceneries can be natural: mountains, rivers, lakes…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2451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539552" y="620688"/>
            <a:ext cx="8229600" cy="5400600"/>
          </a:xfrm>
        </p:spPr>
        <p:txBody>
          <a:bodyPr/>
          <a:lstStyle/>
          <a:p>
            <a:r>
              <a:rPr lang="en-US" dirty="0" smtClean="0"/>
              <a:t>Humanized: pictures where things created by humans appear: buildings, furniture…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 marL="0" indent="0"/>
            <a:r>
              <a:rPr lang="en-US" dirty="0" smtClean="0"/>
              <a:t> Or where nature has been modified by humans </a:t>
            </a:r>
            <a:r>
              <a:rPr lang="en-US" dirty="0" err="1" smtClean="0"/>
              <a:t>eg</a:t>
            </a:r>
            <a:r>
              <a:rPr lang="en-US" dirty="0" smtClean="0"/>
              <a:t> a park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9890" y="1700808"/>
            <a:ext cx="4170342" cy="1440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4149080"/>
            <a:ext cx="4104456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54844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1" y="1602217"/>
            <a:ext cx="7056783" cy="413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3 CuadroTexto"/>
          <p:cNvSpPr txBox="1"/>
          <p:nvPr/>
        </p:nvSpPr>
        <p:spPr>
          <a:xfrm>
            <a:off x="467544" y="548680"/>
            <a:ext cx="79208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What can we see in a natural landscape </a:t>
            </a:r>
            <a:r>
              <a:rPr lang="es-ES" sz="3600" dirty="0" smtClean="0"/>
              <a:t>?</a:t>
            </a:r>
            <a:endParaRPr lang="es-ES" sz="3600" dirty="0"/>
          </a:p>
        </p:txBody>
      </p:sp>
      <p:sp>
        <p:nvSpPr>
          <p:cNvPr id="5" name="4 CuadroTexto"/>
          <p:cNvSpPr txBox="1"/>
          <p:nvPr/>
        </p:nvSpPr>
        <p:spPr>
          <a:xfrm>
            <a:off x="5940152" y="4011161"/>
            <a:ext cx="20162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000" dirty="0" smtClean="0"/>
              <a:t>River</a:t>
            </a:r>
            <a:endParaRPr lang="es-ES" sz="4000" dirty="0"/>
          </a:p>
        </p:txBody>
      </p:sp>
      <p:sp>
        <p:nvSpPr>
          <p:cNvPr id="6" name="5 CuadroTexto"/>
          <p:cNvSpPr txBox="1"/>
          <p:nvPr/>
        </p:nvSpPr>
        <p:spPr>
          <a:xfrm rot="20733825">
            <a:off x="3398588" y="3315199"/>
            <a:ext cx="23762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000" dirty="0" smtClean="0"/>
              <a:t>Waterfall</a:t>
            </a:r>
            <a:endParaRPr lang="es-ES" sz="4000" dirty="0"/>
          </a:p>
        </p:txBody>
      </p:sp>
      <p:sp>
        <p:nvSpPr>
          <p:cNvPr id="7" name="6 CuadroTexto"/>
          <p:cNvSpPr txBox="1"/>
          <p:nvPr/>
        </p:nvSpPr>
        <p:spPr>
          <a:xfrm>
            <a:off x="3758628" y="2322284"/>
            <a:ext cx="16561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000" dirty="0" smtClean="0"/>
              <a:t>Tree</a:t>
            </a:r>
            <a:endParaRPr lang="es-ES" sz="4000" dirty="0"/>
          </a:p>
        </p:txBody>
      </p:sp>
      <p:sp>
        <p:nvSpPr>
          <p:cNvPr id="8" name="7 CuadroTexto"/>
          <p:cNvSpPr txBox="1"/>
          <p:nvPr/>
        </p:nvSpPr>
        <p:spPr>
          <a:xfrm rot="20733294">
            <a:off x="1835696" y="4719047"/>
            <a:ext cx="20882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000" dirty="0" smtClean="0"/>
              <a:t>Plant</a:t>
            </a:r>
            <a:endParaRPr lang="es-ES" sz="4000" dirty="0"/>
          </a:p>
        </p:txBody>
      </p:sp>
      <p:sp>
        <p:nvSpPr>
          <p:cNvPr id="9" name="8 Rectángulo"/>
          <p:cNvSpPr/>
          <p:nvPr/>
        </p:nvSpPr>
        <p:spPr>
          <a:xfrm>
            <a:off x="467544" y="6021288"/>
            <a:ext cx="547260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000" dirty="0"/>
              <a:t>http://www.101dibujosinfantiles.com/imagenes-paisajes.html</a:t>
            </a:r>
          </a:p>
        </p:txBody>
      </p:sp>
    </p:spTree>
    <p:extLst>
      <p:ext uri="{BB962C8B-B14F-4D97-AF65-F5344CB8AC3E}">
        <p14:creationId xmlns:p14="http://schemas.microsoft.com/office/powerpoint/2010/main" val="2849815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539552" y="1916832"/>
            <a:ext cx="8229600" cy="4525963"/>
          </a:xfrm>
        </p:spPr>
        <p:txBody>
          <a:bodyPr>
            <a:normAutofit fontScale="92500" lnSpcReduction="10000"/>
          </a:bodyPr>
          <a:lstStyle/>
          <a:p>
            <a:endParaRPr lang="es-ES" sz="1000" dirty="0" smtClean="0"/>
          </a:p>
          <a:p>
            <a:endParaRPr lang="es-ES" sz="1000" dirty="0"/>
          </a:p>
          <a:p>
            <a:endParaRPr lang="es-ES" sz="1000" dirty="0" smtClean="0"/>
          </a:p>
          <a:p>
            <a:endParaRPr lang="es-ES" sz="1000" dirty="0"/>
          </a:p>
          <a:p>
            <a:endParaRPr lang="es-ES" sz="1000" dirty="0" smtClean="0"/>
          </a:p>
          <a:p>
            <a:endParaRPr lang="es-ES" sz="1000" dirty="0"/>
          </a:p>
          <a:p>
            <a:endParaRPr lang="es-ES" sz="1000" dirty="0" smtClean="0"/>
          </a:p>
          <a:p>
            <a:endParaRPr lang="es-ES" sz="1000" dirty="0"/>
          </a:p>
          <a:p>
            <a:endParaRPr lang="es-ES" sz="1000" dirty="0" smtClean="0"/>
          </a:p>
          <a:p>
            <a:endParaRPr lang="es-ES" sz="1000" dirty="0"/>
          </a:p>
          <a:p>
            <a:endParaRPr lang="es-ES" sz="1000" dirty="0" smtClean="0"/>
          </a:p>
          <a:p>
            <a:endParaRPr lang="es-ES" sz="1000" dirty="0"/>
          </a:p>
          <a:p>
            <a:endParaRPr lang="es-ES" sz="1000" dirty="0" smtClean="0"/>
          </a:p>
          <a:p>
            <a:endParaRPr lang="es-ES" sz="1000" dirty="0"/>
          </a:p>
          <a:p>
            <a:endParaRPr lang="es-ES" sz="1000" dirty="0" smtClean="0"/>
          </a:p>
          <a:p>
            <a:endParaRPr lang="es-ES" sz="1000" dirty="0"/>
          </a:p>
          <a:p>
            <a:endParaRPr lang="es-ES" sz="1000" dirty="0" smtClean="0"/>
          </a:p>
          <a:p>
            <a:endParaRPr lang="es-ES" sz="1000" dirty="0"/>
          </a:p>
          <a:p>
            <a:endParaRPr lang="es-ES" sz="1000" dirty="0" smtClean="0"/>
          </a:p>
          <a:p>
            <a:endParaRPr lang="es-ES" sz="1000" dirty="0"/>
          </a:p>
          <a:p>
            <a:endParaRPr lang="es-ES" sz="1000" dirty="0" smtClean="0"/>
          </a:p>
          <a:p>
            <a:endParaRPr lang="es-ES" sz="1000" dirty="0"/>
          </a:p>
          <a:p>
            <a:endParaRPr lang="es-ES" sz="1000" dirty="0" smtClean="0"/>
          </a:p>
          <a:p>
            <a:endParaRPr lang="es-ES" sz="1000" dirty="0"/>
          </a:p>
          <a:p>
            <a:endParaRPr lang="es-ES" sz="1000" dirty="0" smtClean="0"/>
          </a:p>
          <a:p>
            <a:endParaRPr lang="es-ES" sz="1000" dirty="0"/>
          </a:p>
          <a:p>
            <a:endParaRPr lang="es-ES" sz="1000" dirty="0" smtClean="0"/>
          </a:p>
          <a:p>
            <a:pPr marL="0" indent="0">
              <a:buNone/>
            </a:pPr>
            <a:r>
              <a:rPr lang="es-ES" sz="1000" dirty="0" smtClean="0"/>
              <a:t>http://www.101dibujosinfantiles.com/imagenes-paisajes.html</a:t>
            </a:r>
            <a:endParaRPr lang="es-ES" sz="10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727331"/>
            <a:ext cx="7992888" cy="52202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4 CuadroTexto"/>
          <p:cNvSpPr txBox="1"/>
          <p:nvPr/>
        </p:nvSpPr>
        <p:spPr>
          <a:xfrm>
            <a:off x="4211960" y="2743913"/>
            <a:ext cx="29523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000" dirty="0" smtClean="0"/>
              <a:t>Mountains</a:t>
            </a:r>
            <a:endParaRPr lang="es-ES" sz="4000" dirty="0"/>
          </a:p>
        </p:txBody>
      </p:sp>
      <p:sp>
        <p:nvSpPr>
          <p:cNvPr id="6" name="5 CuadroTexto"/>
          <p:cNvSpPr txBox="1"/>
          <p:nvPr/>
        </p:nvSpPr>
        <p:spPr>
          <a:xfrm rot="19930762">
            <a:off x="873414" y="1171491"/>
            <a:ext cx="19442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000" dirty="0" smtClean="0"/>
              <a:t>Sky</a:t>
            </a:r>
            <a:endParaRPr lang="es-ES" sz="4000" dirty="0"/>
          </a:p>
        </p:txBody>
      </p:sp>
    </p:spTree>
    <p:extLst>
      <p:ext uri="{BB962C8B-B14F-4D97-AF65-F5344CB8AC3E}">
        <p14:creationId xmlns:p14="http://schemas.microsoft.com/office/powerpoint/2010/main" val="1746988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It’s</a:t>
            </a:r>
            <a:r>
              <a:rPr lang="es-ES" dirty="0" smtClean="0"/>
              <a:t> </a:t>
            </a:r>
            <a:r>
              <a:rPr lang="es-ES" dirty="0" err="1" smtClean="0"/>
              <a:t>your</a:t>
            </a:r>
            <a:r>
              <a:rPr lang="es-ES" dirty="0" smtClean="0"/>
              <a:t> </a:t>
            </a:r>
            <a:r>
              <a:rPr lang="es-ES" dirty="0" err="1" smtClean="0"/>
              <a:t>turn</a:t>
            </a:r>
            <a:r>
              <a:rPr lang="es-ES" dirty="0"/>
              <a:t> </a:t>
            </a:r>
            <a:r>
              <a:rPr lang="es-ES" dirty="0" err="1" smtClean="0"/>
              <a:t>now</a:t>
            </a:r>
            <a:r>
              <a:rPr lang="es-ES" smtClean="0"/>
              <a:t>!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 smtClean="0"/>
          </a:p>
          <a:p>
            <a:pPr marL="0" indent="0" algn="ctr">
              <a:buNone/>
            </a:pPr>
            <a:r>
              <a:rPr lang="es-ES" sz="4000" dirty="0" smtClean="0"/>
              <a:t>      </a:t>
            </a:r>
            <a:r>
              <a:rPr lang="es-ES" sz="4000" dirty="0" err="1" smtClean="0"/>
              <a:t>Draw</a:t>
            </a:r>
            <a:r>
              <a:rPr lang="es-ES" sz="4000" dirty="0" smtClean="0"/>
              <a:t> a natural </a:t>
            </a:r>
            <a:r>
              <a:rPr lang="es-ES" sz="4000" dirty="0" err="1" smtClean="0"/>
              <a:t>landscape</a:t>
            </a:r>
            <a:endParaRPr lang="es-ES" sz="4000" dirty="0" smtClean="0"/>
          </a:p>
          <a:p>
            <a:pPr marL="0" indent="0">
              <a:buNone/>
            </a:pPr>
            <a:endParaRPr lang="es-ES" sz="4000" dirty="0"/>
          </a:p>
          <a:p>
            <a:pPr marL="0" indent="0">
              <a:buNone/>
            </a:pPr>
            <a:endParaRPr lang="es-ES" sz="40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287003" y="2867387"/>
            <a:ext cx="2476920" cy="28800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77955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</TotalTime>
  <Words>85</Words>
  <Application>Microsoft Office PowerPoint</Application>
  <PresentationFormat>Presentación en pantalla (4:3)</PresentationFormat>
  <Paragraphs>55</Paragraphs>
  <Slides>6</Slides>
  <Notes>6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6</vt:i4>
      </vt:variant>
    </vt:vector>
  </HeadingPairs>
  <TitlesOfParts>
    <vt:vector size="7" baseType="lpstr">
      <vt:lpstr>Tema de Office</vt:lpstr>
      <vt:lpstr>Presentación de PowerPoint</vt:lpstr>
      <vt:lpstr>Landscape Painting</vt:lpstr>
      <vt:lpstr>Presentación de PowerPoint</vt:lpstr>
      <vt:lpstr>Presentación de PowerPoint</vt:lpstr>
      <vt:lpstr>Presentación de PowerPoint</vt:lpstr>
      <vt:lpstr>It’s your turn now!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Katia Teresa</dc:creator>
  <cp:lastModifiedBy>CECE 02</cp:lastModifiedBy>
  <cp:revision>19</cp:revision>
  <dcterms:created xsi:type="dcterms:W3CDTF">2014-10-17T13:48:12Z</dcterms:created>
  <dcterms:modified xsi:type="dcterms:W3CDTF">2015-10-02T09:17:30Z</dcterms:modified>
</cp:coreProperties>
</file>